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37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BCD672E-77C3-4898-8208-FAC972AD3B2D}">
          <p14:sldIdLst/>
        </p14:section>
        <p14:section name="Untitled Section" id="{D02D2090-404A-4E59-95FE-49298E5F52C2}">
          <p14:sldIdLst>
            <p14:sldId id="3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1A32"/>
    <a:srgbClr val="E31831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3" autoAdjust="0"/>
    <p:restoredTop sz="94643"/>
  </p:normalViewPr>
  <p:slideViewPr>
    <p:cSldViewPr snapToGrid="0" snapToObjects="1">
      <p:cViewPr varScale="1">
        <p:scale>
          <a:sx n="114" d="100"/>
          <a:sy n="114" d="100"/>
        </p:scale>
        <p:origin x="41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A63E1-67BA-2B4C-82F8-767381947050}" type="datetimeFigureOut">
              <a:rPr lang="en-US" smtClean="0"/>
              <a:pPr/>
              <a:t>11/14/2022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2CDDB9-978F-E046-8E19-F4605FEBBF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51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F3F5A-D3BA-8847-9F68-007DFDCCBAC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672662"/>
            <a:ext cx="10754710" cy="275469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791E-F1B1-F442-BD80-1027D505EB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654043"/>
            <a:ext cx="10754710" cy="150018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and/or author’s name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011353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DCD43-6FEF-3C4B-947A-2F4B26CB98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department contact info slide title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8501E6-0927-9247-99B8-8820F65095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96086" y="3416631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Twitter or delete 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3F9D24D-0BFB-9B45-BD40-AD0C2A58CA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96086" y="2680908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Facebook or delete 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1D1DFAA-856C-BD49-95ED-4428C1D997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96086" y="4152354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Instagram or delete 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ED7F4D0-919F-C14C-A338-804F204F3F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96086" y="4884304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</a:t>
            </a:r>
            <a:r>
              <a:rPr lang="en-US" dirty="0" err="1"/>
              <a:t>Youtube</a:t>
            </a:r>
            <a:r>
              <a:rPr lang="en-US" dirty="0"/>
              <a:t> or delete 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18C4912-9759-7246-878B-2791CDE175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96086" y="1948958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website here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315701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B51E80C-48C6-6449-9380-864FB8C5AC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672662"/>
            <a:ext cx="10754710" cy="2754696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0EDD42D-C84C-1C41-927A-126C97A0B59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654043"/>
            <a:ext cx="1075471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and/or author’s name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591107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8C2C41-3D62-5E4B-9930-3AD9076086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B0A240-713D-9242-9E6E-48BD299B08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2552962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642388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rk Schoo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600917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erospac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226511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erospac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7150128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engineering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1511476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engineering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1835880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B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52504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1D87A-4AB4-3F49-84A6-5373C6001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7462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AF5081-A59A-894E-B0A6-638E58C33DA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65404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subtitle and/or author’s name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721191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B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0218049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0857078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945639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C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1488767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C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111825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P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8610835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P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1353820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3483449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1164099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chanical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095211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EE415-1D70-1A45-AAC3-0F82BCADE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65EE4-2314-F940-A229-63C3D7C29AA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196097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chanical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6182185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0227518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5059730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ech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1788901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ech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6651350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I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0402691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I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688272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II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636995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II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259062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REAP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277984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A94E6-3107-3846-9197-CA86B03AA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EAA58-C5C7-0045-8EF4-ED6B09FB4C0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373434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385E51-FB58-4F45-B87D-63B92B9FC0D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373434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8261467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REAP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7674405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schell Institu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2872353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schell Institu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26262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7C79E-1D6E-0340-8FD9-780A22946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anchor="b"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0FC09-50C2-C74C-9244-2E536E7D90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70468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CA063A-30A1-364E-8BDC-FDB4282C918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04438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06274F-15B8-8548-BD59-8A79AAB518D6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70468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AA3524-88E1-BB45-9062-DF4B908A298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04438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401947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5B172-CA27-7540-A742-3EFFD37158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87479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3F021-7697-A642-861D-A90D498C47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57200"/>
            <a:ext cx="3932237" cy="100373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789AD-A9C8-8041-87C6-C420904F543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457200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D0E60D1-1916-0A45-93FF-59F54202EAE4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839788" y="1744718"/>
            <a:ext cx="3932237" cy="37206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598319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2B781-07C4-3B4A-B015-DACE1998EF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00373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slide title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633B6E-6D8E-DC43-94C9-6D614DFC0D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172200" cy="500818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20B0B8-2606-EF4D-B56D-D1FFEA3BB32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744718"/>
            <a:ext cx="3932237" cy="37206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823382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629433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C4D8C9-EB84-8844-A706-81E8D7757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CDE28-BCD7-8145-AA3F-41CBC87CB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723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4760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5" r:id="rId9"/>
    <p:sldLayoutId id="2147483658" r:id="rId10"/>
    <p:sldLayoutId id="2147483667" r:id="rId11"/>
    <p:sldLayoutId id="2147483668" r:id="rId12"/>
    <p:sldLayoutId id="2147483678" r:id="rId13"/>
    <p:sldLayoutId id="2147483659" r:id="rId14"/>
    <p:sldLayoutId id="2147483669" r:id="rId15"/>
    <p:sldLayoutId id="2147483670" r:id="rId16"/>
    <p:sldLayoutId id="2147483660" r:id="rId17"/>
    <p:sldLayoutId id="2147483671" r:id="rId18"/>
    <p:sldLayoutId id="2147483661" r:id="rId19"/>
    <p:sldLayoutId id="2147483672" r:id="rId20"/>
    <p:sldLayoutId id="2147483662" r:id="rId21"/>
    <p:sldLayoutId id="2147483673" r:id="rId22"/>
    <p:sldLayoutId id="2147483663" r:id="rId23"/>
    <p:sldLayoutId id="2147483674" r:id="rId24"/>
    <p:sldLayoutId id="2147483664" r:id="rId25"/>
    <p:sldLayoutId id="2147483675" r:id="rId26"/>
    <p:sldLayoutId id="2147483665" r:id="rId27"/>
    <p:sldLayoutId id="2147483677" r:id="rId28"/>
    <p:sldLayoutId id="2147483666" r:id="rId29"/>
    <p:sldLayoutId id="2147483676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ECCCF19B-16C9-0DF1-7BEC-845ED86B7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627" y="2078879"/>
            <a:ext cx="3816367" cy="3106345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E06F3EA-CA7B-E793-71ED-6EF25BC8B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927" y="2084053"/>
            <a:ext cx="3816366" cy="3106345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EBC342A-F34C-E267-8308-17D9A2F76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13" y="2084053"/>
            <a:ext cx="3816366" cy="31063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Plots of System Stability – </a:t>
            </a:r>
            <a:br>
              <a:rPr lang="en-US" dirty="0"/>
            </a:br>
            <a:r>
              <a:rPr lang="en-US" dirty="0"/>
              <a:t>Animations at Resonance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D233B1-086D-8701-12AD-8B3B706FEA71}"/>
              </a:ext>
            </a:extLst>
          </p:cNvPr>
          <p:cNvSpPr txBox="1"/>
          <p:nvPr/>
        </p:nvSpPr>
        <p:spPr>
          <a:xfrm>
            <a:off x="2192737" y="166760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(1)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7BFD74-0F8E-9654-F017-56D1897CC1E2}"/>
              </a:ext>
            </a:extLst>
          </p:cNvPr>
          <p:cNvSpPr txBox="1"/>
          <p:nvPr/>
        </p:nvSpPr>
        <p:spPr>
          <a:xfrm>
            <a:off x="6096000" y="164930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(2)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3A0F21-4982-54F0-27CB-6925D14F28A3}"/>
              </a:ext>
            </a:extLst>
          </p:cNvPr>
          <p:cNvSpPr txBox="1"/>
          <p:nvPr/>
        </p:nvSpPr>
        <p:spPr>
          <a:xfrm>
            <a:off x="10236998" y="165411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(3)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1BFCF3-9931-DF1F-3995-E8DF5130812F}"/>
              </a:ext>
            </a:extLst>
          </p:cNvPr>
          <p:cNvSpPr txBox="1"/>
          <p:nvPr/>
        </p:nvSpPr>
        <p:spPr>
          <a:xfrm>
            <a:off x="854343" y="5096121"/>
            <a:ext cx="2676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Both members perfectly in phase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DCF779-8DD2-D933-2DFC-894C93EE2365}"/>
              </a:ext>
            </a:extLst>
          </p:cNvPr>
          <p:cNvSpPr txBox="1"/>
          <p:nvPr/>
        </p:nvSpPr>
        <p:spPr>
          <a:xfrm>
            <a:off x="9136810" y="5136072"/>
            <a:ext cx="2676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Both members perfectly out of phase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0A88D8-B05E-60E2-8B9F-10DCE6803797}"/>
              </a:ext>
            </a:extLst>
          </p:cNvPr>
          <p:cNvSpPr txBox="1"/>
          <p:nvPr/>
        </p:nvSpPr>
        <p:spPr>
          <a:xfrm>
            <a:off x="4995812" y="5173414"/>
            <a:ext cx="2676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Antiresonance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331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D_Clark_PPT_Template_LF-9-22-20.pptx" id="{E3ABC318-B6E4-45BB-A62D-6F4D075C6E88}" vid="{93C7FCD7-66CD-4333-BEF4-32AC0DC44D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UMD_Clark_PPT_Template_LF-9-22-20</Template>
  <TotalTime>1404</TotalTime>
  <Words>38</Words>
  <Application>Microsoft Office PowerPoint</Application>
  <PresentationFormat>Widescreen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Trebuchet MS</vt:lpstr>
      <vt:lpstr>Office Theme</vt:lpstr>
      <vt:lpstr>Initial Plots of System Stability –  Animations at Resonance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ENME605 Dynamic Modeling Project</dc:title>
  <dc:creator>Alexander</dc:creator>
  <cp:lastModifiedBy>Alexander</cp:lastModifiedBy>
  <cp:revision>8</cp:revision>
  <dcterms:created xsi:type="dcterms:W3CDTF">2022-11-13T13:49:55Z</dcterms:created>
  <dcterms:modified xsi:type="dcterms:W3CDTF">2022-11-15T06:02:05Z</dcterms:modified>
</cp:coreProperties>
</file>